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0" hangingPunct="1">
      <a:defRPr kumimoji="1" sz="196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710"/>
  </p:normalViewPr>
  <p:slideViewPr>
    <p:cSldViewPr snapToGrid="0" snapToObjects="1" showGuides="1">
      <p:cViewPr>
        <p:scale>
          <a:sx n="66" d="100"/>
          <a:sy n="66" d="100"/>
        </p:scale>
        <p:origin x="306" y="37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0897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7869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999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1841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745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3743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0559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3552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76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632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7059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C3D422-5E07-114A-B8B5-424A31328E21}" type="datetimeFigureOut">
              <a:rPr kumimoji="1" lang="ja-JP" altLang="en-US" smtClean="0"/>
              <a:t>2020/12/14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8918AF-4BF3-4844-BEA5-9B3DF98391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671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739C400-6489-084F-81B9-07149E74CF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959" y="190145"/>
            <a:ext cx="3200400" cy="7200900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A14EF54-2049-F34A-8F44-9DF8C67593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7590" y="1184722"/>
            <a:ext cx="1092200" cy="44831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F2084F8B-E0FE-8F4E-AE7A-E5F3A4FC0B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82" y="3969906"/>
            <a:ext cx="596900" cy="167640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B07D40F-559C-824F-ADFE-C3CB1301804A}"/>
              </a:ext>
            </a:extLst>
          </p:cNvPr>
          <p:cNvSpPr txBox="1"/>
          <p:nvPr/>
        </p:nvSpPr>
        <p:spPr>
          <a:xfrm>
            <a:off x="298045" y="6966532"/>
            <a:ext cx="1248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緊急の場合は</a:t>
            </a:r>
            <a:r>
              <a:rPr lang="ja-JP" altLang="en-US" sz="900" b="1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▶︎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69121B7-EB80-A04B-9865-DFA931181E51}"/>
              </a:ext>
            </a:extLst>
          </p:cNvPr>
          <p:cNvSpPr txBox="1"/>
          <p:nvPr/>
        </p:nvSpPr>
        <p:spPr>
          <a:xfrm>
            <a:off x="1227716" y="6877365"/>
            <a:ext cx="201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>
                <a:latin typeface="Kozuka Gothic Pro B" panose="020B0400000000000000" pitchFamily="34" charset="-128"/>
                <a:ea typeface="Kozuka Gothic Pro B" panose="020B0400000000000000" pitchFamily="34" charset="-128"/>
              </a:rPr>
              <a:t>000-0000-0000</a:t>
            </a:r>
            <a:endParaRPr kumimoji="1" lang="ja-JP" altLang="en-US" sz="1800" b="1">
              <a:solidFill>
                <a:srgbClr val="FF0000"/>
              </a:solidFill>
              <a:latin typeface="Kozuka Gothic Pro B" panose="020B0400000000000000" pitchFamily="34" charset="-128"/>
              <a:ea typeface="Kozuka Gothic Pro B" panose="020B0400000000000000" pitchFamily="34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DEC3AD2-41AB-244E-8B23-0684C28029D1}"/>
              </a:ext>
            </a:extLst>
          </p:cNvPr>
          <p:cNvSpPr txBox="1"/>
          <p:nvPr/>
        </p:nvSpPr>
        <p:spPr>
          <a:xfrm>
            <a:off x="261101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B05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B05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DDE2F524-FC8E-054C-8F39-78232E0724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7740" y="190145"/>
            <a:ext cx="3200400" cy="7200900"/>
          </a:xfrm>
          <a:prstGeom prst="rect">
            <a:avLst/>
          </a:prstGeom>
        </p:spPr>
      </p:pic>
      <p:pic>
        <p:nvPicPr>
          <p:cNvPr id="37" name="図 36">
            <a:extLst>
              <a:ext uri="{FF2B5EF4-FFF2-40B4-BE49-F238E27FC236}">
                <a16:creationId xmlns:a16="http://schemas.microsoft.com/office/drawing/2014/main" id="{6BDB6A63-78E3-6B4F-8011-E540C104D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8371" y="1184722"/>
            <a:ext cx="1092200" cy="4483100"/>
          </a:xfrm>
          <a:prstGeom prst="rect">
            <a:avLst/>
          </a:prstGeom>
        </p:spPr>
      </p:pic>
      <p:pic>
        <p:nvPicPr>
          <p:cNvPr id="38" name="図 37">
            <a:extLst>
              <a:ext uri="{FF2B5EF4-FFF2-40B4-BE49-F238E27FC236}">
                <a16:creationId xmlns:a16="http://schemas.microsoft.com/office/drawing/2014/main" id="{4BA7CBB3-7558-014C-8AD5-66BB131BF7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263" y="3969906"/>
            <a:ext cx="596900" cy="1676400"/>
          </a:xfrm>
          <a:prstGeom prst="rect">
            <a:avLst/>
          </a:prstGeom>
        </p:spPr>
      </p:pic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41AA7CF8-A29C-E04D-8A00-F4A132DFDE6C}"/>
              </a:ext>
            </a:extLst>
          </p:cNvPr>
          <p:cNvSpPr txBox="1"/>
          <p:nvPr/>
        </p:nvSpPr>
        <p:spPr>
          <a:xfrm>
            <a:off x="3858826" y="6966532"/>
            <a:ext cx="1248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緊急の場合は</a:t>
            </a:r>
            <a:r>
              <a:rPr lang="ja-JP" altLang="en-US" sz="900" b="1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▶︎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D9DDACE-3D9F-3244-9EF2-8CEF2A277E21}"/>
              </a:ext>
            </a:extLst>
          </p:cNvPr>
          <p:cNvSpPr txBox="1"/>
          <p:nvPr/>
        </p:nvSpPr>
        <p:spPr>
          <a:xfrm>
            <a:off x="4788497" y="6877365"/>
            <a:ext cx="201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>
                <a:latin typeface="Kozuka Gothic Pro B" panose="020B0400000000000000" pitchFamily="34" charset="-128"/>
                <a:ea typeface="Kozuka Gothic Pro B" panose="020B0400000000000000" pitchFamily="34" charset="-128"/>
              </a:rPr>
              <a:t>000-0000-0000</a:t>
            </a:r>
            <a:endParaRPr kumimoji="1" lang="ja-JP" altLang="en-US" sz="1800" b="1">
              <a:solidFill>
                <a:srgbClr val="FF0000"/>
              </a:solidFill>
              <a:latin typeface="Kozuka Gothic Pro B" panose="020B0400000000000000" pitchFamily="34" charset="-128"/>
              <a:ea typeface="Kozuka Gothic Pro B" panose="020B0400000000000000" pitchFamily="34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04AFB88-6A7F-274D-B0F6-AD0C63D46C63}"/>
              </a:ext>
            </a:extLst>
          </p:cNvPr>
          <p:cNvSpPr txBox="1"/>
          <p:nvPr/>
        </p:nvSpPr>
        <p:spPr>
          <a:xfrm>
            <a:off x="3821882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B05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B05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  <p:pic>
        <p:nvPicPr>
          <p:cNvPr id="42" name="図 41">
            <a:extLst>
              <a:ext uri="{FF2B5EF4-FFF2-40B4-BE49-F238E27FC236}">
                <a16:creationId xmlns:a16="http://schemas.microsoft.com/office/drawing/2014/main" id="{2EE44344-11F3-3C4E-8C3C-875253404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521" y="190145"/>
            <a:ext cx="3200400" cy="7200900"/>
          </a:xfrm>
          <a:prstGeom prst="rect">
            <a:avLst/>
          </a:prstGeom>
        </p:spPr>
      </p:pic>
      <p:pic>
        <p:nvPicPr>
          <p:cNvPr id="43" name="図 42">
            <a:extLst>
              <a:ext uri="{FF2B5EF4-FFF2-40B4-BE49-F238E27FC236}">
                <a16:creationId xmlns:a16="http://schemas.microsoft.com/office/drawing/2014/main" id="{03E2DC4F-A4F7-3049-9BE1-A877D9E15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9152" y="1184722"/>
            <a:ext cx="1092200" cy="4483100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BB39A7BA-4A18-0943-97E4-3DFB11DD5E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8044" y="3969906"/>
            <a:ext cx="596900" cy="1676400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AA1AEFB8-2459-2F44-BF90-2C24FAE41454}"/>
              </a:ext>
            </a:extLst>
          </p:cNvPr>
          <p:cNvSpPr txBox="1"/>
          <p:nvPr/>
        </p:nvSpPr>
        <p:spPr>
          <a:xfrm>
            <a:off x="7419607" y="6966532"/>
            <a:ext cx="12480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緊急の場合は</a:t>
            </a:r>
            <a:r>
              <a:rPr lang="ja-JP" altLang="en-US" sz="900" b="1">
                <a:solidFill>
                  <a:srgbClr val="FF0000"/>
                </a:solidFill>
                <a:latin typeface="A-OTF UD Shin Maru Go Pro DB" panose="020F0400000000000000" pitchFamily="34" charset="-128"/>
                <a:ea typeface="A-OTF UD Shin Maru Go Pro DB" panose="020F0400000000000000" pitchFamily="34" charset="-128"/>
              </a:rPr>
              <a:t>▶︎</a:t>
            </a:r>
            <a:endParaRPr kumimoji="1" lang="ja-JP" altLang="en-US" sz="900" b="1">
              <a:solidFill>
                <a:srgbClr val="FF0000"/>
              </a:solidFill>
              <a:latin typeface="A-OTF UD Shin Maru Go Pro DB" panose="020F0400000000000000" pitchFamily="34" charset="-128"/>
              <a:ea typeface="A-OTF UD Shin Maru Go Pro DB" panose="020F0400000000000000" pitchFamily="34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79A9410E-1A95-3242-A77F-4612B37D77E6}"/>
              </a:ext>
            </a:extLst>
          </p:cNvPr>
          <p:cNvSpPr txBox="1"/>
          <p:nvPr/>
        </p:nvSpPr>
        <p:spPr>
          <a:xfrm>
            <a:off x="8349278" y="6877365"/>
            <a:ext cx="2014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800" b="1" dirty="0">
                <a:latin typeface="Kozuka Gothic Pro B" panose="020B0400000000000000" pitchFamily="34" charset="-128"/>
                <a:ea typeface="Kozuka Gothic Pro B" panose="020B0400000000000000" pitchFamily="34" charset="-128"/>
              </a:rPr>
              <a:t>000-0000-0000</a:t>
            </a:r>
            <a:endParaRPr kumimoji="1" lang="ja-JP" altLang="en-US" sz="1800" b="1">
              <a:solidFill>
                <a:srgbClr val="FF0000"/>
              </a:solidFill>
              <a:latin typeface="Kozuka Gothic Pro B" panose="020B0400000000000000" pitchFamily="34" charset="-128"/>
              <a:ea typeface="Kozuka Gothic Pro B" panose="020B0400000000000000" pitchFamily="34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DDBC73F-58CA-F947-A334-1B5655BA44D4}"/>
              </a:ext>
            </a:extLst>
          </p:cNvPr>
          <p:cNvSpPr txBox="1"/>
          <p:nvPr/>
        </p:nvSpPr>
        <p:spPr>
          <a:xfrm>
            <a:off x="7382663" y="282605"/>
            <a:ext cx="654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0B050"/>
                </a:solidFill>
                <a:latin typeface="小塚ゴシック Pro M" panose="020B0700000000000000" pitchFamily="34" charset="-128"/>
                <a:ea typeface="小塚ゴシック Pro M" panose="020B0700000000000000" pitchFamily="34" charset="-128"/>
              </a:rPr>
              <a:t>name</a:t>
            </a:r>
            <a:endParaRPr kumimoji="1" lang="ja-JP" altLang="en-US" sz="1200" dirty="0">
              <a:solidFill>
                <a:srgbClr val="00B050"/>
              </a:solidFill>
              <a:latin typeface="小塚ゴシック Pro M" panose="020B0700000000000000" pitchFamily="34" charset="-128"/>
              <a:ea typeface="小塚ゴシック Pro M" panose="020B07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81482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21</Words>
  <Application>Microsoft Office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A-OTF UD Shin Maru Go Pro DB</vt:lpstr>
      <vt:lpstr>Kozuka Gothic Pro B</vt:lpstr>
      <vt:lpstr>小塚ゴシック Pro 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小池　京子</cp:lastModifiedBy>
  <cp:revision>13</cp:revision>
  <dcterms:created xsi:type="dcterms:W3CDTF">2020-12-09T07:38:40Z</dcterms:created>
  <dcterms:modified xsi:type="dcterms:W3CDTF">2020-12-14T01:37:43Z</dcterms:modified>
</cp:coreProperties>
</file>